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66" r:id="rId12"/>
    <p:sldId id="262" r:id="rId13"/>
    <p:sldId id="263" r:id="rId14"/>
    <p:sldId id="269" r:id="rId15"/>
    <p:sldId id="264" r:id="rId16"/>
    <p:sldId id="265" r:id="rId17"/>
    <p:sldId id="267" r:id="rId18"/>
  </p:sldIdLst>
  <p:sldSz cx="11430000" cy="11430000"/>
  <p:notesSz cx="6858000" cy="9144000"/>
  <p:embeddedFontLst>
    <p:embeddedFont>
      <p:font typeface="Plaax 6 Ney 1 Bold" panose="020B0604020202020204" charset="0"/>
      <p:regular r:id="rId19"/>
    </p:embeddedFont>
    <p:embeddedFont>
      <p:font typeface="Plaax 6 Ney 2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FF"/>
    <a:srgbClr val="ED2D32"/>
    <a:srgbClr val="FFFFFF"/>
    <a:srgbClr val="ED4348"/>
    <a:srgbClr val="EB2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60582-EC1F-8397-1D15-3C4D59F37F54}" v="45" dt="2026-04-08T09:18:02.690"/>
    <p1510:client id="{1B3D72C6-E203-5613-253C-000DFDD8A89F}" v="3" dt="2026-04-08T08:45:49.636"/>
    <p1510:client id="{E81B85D0-F6CD-8D8C-4E3E-8435300CD01C}" v="36" dt="2026-04-08T08:53:41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Bahraoui" userId="S::kbahraoui@fondationlafrancesengage.org::94deb607-7b76-4b4a-8e56-b0542b7dedff" providerId="AD" clId="Web-{18B60582-EC1F-8397-1D15-3C4D59F37F54}"/>
    <pc:docChg chg="addSld modSld sldOrd">
      <pc:chgData name="Kenza Bahraoui" userId="S::kbahraoui@fondationlafrancesengage.org::94deb607-7b76-4b4a-8e56-b0542b7dedff" providerId="AD" clId="Web-{18B60582-EC1F-8397-1D15-3C4D59F37F54}" dt="2026-04-08T09:18:02.690" v="42" actId="1076"/>
      <pc:docMkLst>
        <pc:docMk/>
      </pc:docMkLst>
      <pc:sldChg chg="addSp delSp modSp">
        <pc:chgData name="Kenza Bahraoui" userId="S::kbahraoui@fondationlafrancesengage.org::94deb607-7b76-4b4a-8e56-b0542b7dedff" providerId="AD" clId="Web-{18B60582-EC1F-8397-1D15-3C4D59F37F54}" dt="2026-04-08T09:18:02.690" v="42" actId="1076"/>
        <pc:sldMkLst>
          <pc:docMk/>
          <pc:sldMk cId="0" sldId="257"/>
        </pc:sldMkLst>
        <pc:spChg chg="add del">
          <ac:chgData name="Kenza Bahraoui" userId="S::kbahraoui@fondationlafrancesengage.org::94deb607-7b76-4b4a-8e56-b0542b7dedff" providerId="AD" clId="Web-{18B60582-EC1F-8397-1D15-3C4D59F37F54}" dt="2026-04-08T09:15:30.453" v="3"/>
          <ac:spMkLst>
            <pc:docMk/>
            <pc:sldMk cId="0" sldId="257"/>
            <ac:spMk id="3" creationId="{00C29D70-4C48-852C-E706-8DB76DDFB788}"/>
          </ac:spMkLst>
        </pc:spChg>
        <pc:spChg chg="add del">
          <ac:chgData name="Kenza Bahraoui" userId="S::kbahraoui@fondationlafrancesengage.org::94deb607-7b76-4b4a-8e56-b0542b7dedff" providerId="AD" clId="Web-{18B60582-EC1F-8397-1D15-3C4D59F37F54}" dt="2026-04-08T09:18:00.846" v="41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Kenza Bahraoui" userId="S::kbahraoui@fondationlafrancesengage.org::94deb607-7b76-4b4a-8e56-b0542b7dedff" providerId="AD" clId="Web-{18B60582-EC1F-8397-1D15-3C4D59F37F54}" dt="2026-04-08T09:15:40.922" v="6"/>
          <ac:spMkLst>
            <pc:docMk/>
            <pc:sldMk cId="0" sldId="257"/>
            <ac:spMk id="12" creationId="{FD6909F5-DE01-FA44-F509-3204C3FF34E6}"/>
          </ac:spMkLst>
        </pc:spChg>
        <pc:picChg chg="add del mod">
          <ac:chgData name="Kenza Bahraoui" userId="S::kbahraoui@fondationlafrancesengage.org::94deb607-7b76-4b4a-8e56-b0542b7dedff" providerId="AD" clId="Web-{18B60582-EC1F-8397-1D15-3C4D59F37F54}" dt="2026-04-08T09:18:02.690" v="42" actId="1076"/>
          <ac:picMkLst>
            <pc:docMk/>
            <pc:sldMk cId="0" sldId="257"/>
            <ac:picMk id="14" creationId="{81F1AFA4-2C2B-3832-EA05-4AFC7E49FEC6}"/>
          </ac:picMkLst>
        </pc:picChg>
      </pc:sldChg>
      <pc:sldChg chg="modSp">
        <pc:chgData name="Kenza Bahraoui" userId="S::kbahraoui@fondationlafrancesengage.org::94deb607-7b76-4b4a-8e56-b0542b7dedff" providerId="AD" clId="Web-{18B60582-EC1F-8397-1D15-3C4D59F37F54}" dt="2026-04-08T09:15:25.766" v="1" actId="14100"/>
        <pc:sldMkLst>
          <pc:docMk/>
          <pc:sldMk cId="0" sldId="264"/>
        </pc:sldMkLst>
        <pc:spChg chg="mod">
          <ac:chgData name="Kenza Bahraoui" userId="S::kbahraoui@fondationlafrancesengage.org::94deb607-7b76-4b4a-8e56-b0542b7dedff" providerId="AD" clId="Web-{18B60582-EC1F-8397-1D15-3C4D59F37F54}" dt="2026-04-08T09:15:25.766" v="1" actId="14100"/>
          <ac:spMkLst>
            <pc:docMk/>
            <pc:sldMk cId="0" sldId="264"/>
            <ac:spMk id="4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18B60582-EC1F-8397-1D15-3C4D59F37F54}" dt="2026-04-08T09:17:13.330" v="26" actId="20577"/>
        <pc:sldMkLst>
          <pc:docMk/>
          <pc:sldMk cId="0" sldId="265"/>
        </pc:sldMkLst>
        <pc:spChg chg="mod">
          <ac:chgData name="Kenza Bahraoui" userId="S::kbahraoui@fondationlafrancesengage.org::94deb607-7b76-4b4a-8e56-b0542b7dedff" providerId="AD" clId="Web-{18B60582-EC1F-8397-1D15-3C4D59F37F54}" dt="2026-04-08T09:17:13.330" v="26" actId="20577"/>
          <ac:spMkLst>
            <pc:docMk/>
            <pc:sldMk cId="0" sldId="265"/>
            <ac:spMk id="5" creationId="{00000000-0000-0000-0000-000000000000}"/>
          </ac:spMkLst>
        </pc:spChg>
      </pc:sldChg>
      <pc:sldChg chg="addSp delSp modSp add replId">
        <pc:chgData name="Kenza Bahraoui" userId="S::kbahraoui@fondationlafrancesengage.org::94deb607-7b76-4b4a-8e56-b0542b7dedff" providerId="AD" clId="Web-{18B60582-EC1F-8397-1D15-3C4D59F37F54}" dt="2026-04-08T09:16:47.189" v="15" actId="1076"/>
        <pc:sldMkLst>
          <pc:docMk/>
          <pc:sldMk cId="2544674456" sldId="266"/>
        </pc:sldMkLst>
        <pc:spChg chg="del">
          <ac:chgData name="Kenza Bahraoui" userId="S::kbahraoui@fondationlafrancesengage.org::94deb607-7b76-4b4a-8e56-b0542b7dedff" providerId="AD" clId="Web-{18B60582-EC1F-8397-1D15-3C4D59F37F54}" dt="2026-04-08T09:16:45.595" v="14"/>
          <ac:spMkLst>
            <pc:docMk/>
            <pc:sldMk cId="2544674456" sldId="266"/>
            <ac:spMk id="4" creationId="{32606DDB-51FF-B544-7BDA-C8F0E2DA3A7E}"/>
          </ac:spMkLst>
        </pc:spChg>
        <pc:picChg chg="add mod">
          <ac:chgData name="Kenza Bahraoui" userId="S::kbahraoui@fondationlafrancesengage.org::94deb607-7b76-4b4a-8e56-b0542b7dedff" providerId="AD" clId="Web-{18B60582-EC1F-8397-1D15-3C4D59F37F54}" dt="2026-04-08T09:16:47.189" v="15" actId="1076"/>
          <ac:picMkLst>
            <pc:docMk/>
            <pc:sldMk cId="2544674456" sldId="266"/>
            <ac:picMk id="8" creationId="{AB6E221D-152A-FD29-D6E8-16BC446B3C13}"/>
          </ac:picMkLst>
        </pc:picChg>
      </pc:sldChg>
      <pc:sldChg chg="addSp delSp modSp add ord replId">
        <pc:chgData name="Kenza Bahraoui" userId="S::kbahraoui@fondationlafrancesengage.org::94deb607-7b76-4b4a-8e56-b0542b7dedff" providerId="AD" clId="Web-{18B60582-EC1F-8397-1D15-3C4D59F37F54}" dt="2026-04-08T09:17:49.502" v="37"/>
        <pc:sldMkLst>
          <pc:docMk/>
          <pc:sldMk cId="3612511286" sldId="267"/>
        </pc:sldMkLst>
        <pc:spChg chg="del mod">
          <ac:chgData name="Kenza Bahraoui" userId="S::kbahraoui@fondationlafrancesengage.org::94deb607-7b76-4b4a-8e56-b0542b7dedff" providerId="AD" clId="Web-{18B60582-EC1F-8397-1D15-3C4D59F37F54}" dt="2026-04-08T09:17:07.502" v="22"/>
          <ac:spMkLst>
            <pc:docMk/>
            <pc:sldMk cId="3612511286" sldId="267"/>
            <ac:spMk id="5" creationId="{A632353D-6A20-0414-7031-6C9B2D887472}"/>
          </ac:spMkLst>
        </pc:spChg>
        <pc:spChg chg="add del">
          <ac:chgData name="Kenza Bahraoui" userId="S::kbahraoui@fondationlafrancesengage.org::94deb607-7b76-4b4a-8e56-b0542b7dedff" providerId="AD" clId="Web-{18B60582-EC1F-8397-1D15-3C4D59F37F54}" dt="2026-04-08T09:17:49.502" v="37"/>
          <ac:spMkLst>
            <pc:docMk/>
            <pc:sldMk cId="3612511286" sldId="267"/>
            <ac:spMk id="9" creationId="{39579FC5-5127-A70A-81D9-3EB9CD3D7987}"/>
          </ac:spMkLst>
        </pc:spChg>
      </pc:sldChg>
    </pc:docChg>
  </pc:docChgLst>
  <pc:docChgLst>
    <pc:chgData name="Kenza Bahraoui" userId="S::kbahraoui@fondationlafrancesengage.org::94deb607-7b76-4b4a-8e56-b0542b7dedff" providerId="AD" clId="Web-{1B3D72C6-E203-5613-253C-000DFDD8A89F}"/>
    <pc:docChg chg="modSld">
      <pc:chgData name="Kenza Bahraoui" userId="S::kbahraoui@fondationlafrancesengage.org::94deb607-7b76-4b4a-8e56-b0542b7dedff" providerId="AD" clId="Web-{1B3D72C6-E203-5613-253C-000DFDD8A89F}" dt="2026-04-08T08:45:49.636" v="2"/>
      <pc:docMkLst>
        <pc:docMk/>
      </pc:docMkLst>
      <pc:sldChg chg="addSp delSp modSp">
        <pc:chgData name="Kenza Bahraoui" userId="S::kbahraoui@fondationlafrancesengage.org::94deb607-7b76-4b4a-8e56-b0542b7dedff" providerId="AD" clId="Web-{1B3D72C6-E203-5613-253C-000DFDD8A89F}" dt="2026-04-08T08:45:49.636" v="2"/>
        <pc:sldMkLst>
          <pc:docMk/>
          <pc:sldMk cId="0" sldId="257"/>
        </pc:sldMkLst>
        <pc:grpChg chg="add del">
          <ac:chgData name="Kenza Bahraoui" userId="S::kbahraoui@fondationlafrancesengage.org::94deb607-7b76-4b4a-8e56-b0542b7dedff" providerId="AD" clId="Web-{1B3D72C6-E203-5613-253C-000DFDD8A89F}" dt="2026-04-08T08:43:16.491" v="1"/>
          <ac:grpSpMkLst>
            <pc:docMk/>
            <pc:sldMk cId="0" sldId="257"/>
            <ac:grpSpMk id="2" creationId="{00000000-0000-0000-0000-000000000000}"/>
          </ac:grpSpMkLst>
        </pc:grpChg>
        <pc:picChg chg="add mod">
          <ac:chgData name="Kenza Bahraoui" userId="S::kbahraoui@fondationlafrancesengage.org::94deb607-7b76-4b4a-8e56-b0542b7dedff" providerId="AD" clId="Web-{1B3D72C6-E203-5613-253C-000DFDD8A89F}" dt="2026-04-08T08:45:49.636" v="2"/>
          <ac:picMkLst>
            <pc:docMk/>
            <pc:sldMk cId="0" sldId="257"/>
            <ac:picMk id="8" creationId="{154D502F-0560-D86F-BC9E-886E3D993F56}"/>
          </ac:picMkLst>
        </pc:picChg>
      </pc:sldChg>
    </pc:docChg>
  </pc:docChgLst>
  <pc:docChgLst>
    <pc:chgData name="Kenza Bahraoui" userId="S::kbahraoui@fondationlafrancesengage.org::94deb607-7b76-4b4a-8e56-b0542b7dedff" providerId="AD" clId="Web-{33D07228-E7F4-8841-6546-BB07F4279C61}"/>
    <pc:docChg chg="modSld">
      <pc:chgData name="Kenza Bahraoui" userId="S::kbahraoui@fondationlafrancesengage.org::94deb607-7b76-4b4a-8e56-b0542b7dedff" providerId="AD" clId="Web-{33D07228-E7F4-8841-6546-BB07F4279C61}" dt="2026-04-03T13:20:37.292" v="59" actId="20577"/>
      <pc:docMkLst>
        <pc:docMk/>
      </pc:docMkLst>
      <pc:sldChg chg="modSp">
        <pc:chgData name="Kenza Bahraoui" userId="S::kbahraoui@fondationlafrancesengage.org::94deb607-7b76-4b4a-8e56-b0542b7dedff" providerId="AD" clId="Web-{33D07228-E7F4-8841-6546-BB07F4279C61}" dt="2026-04-03T13:15:26.248" v="1" actId="20577"/>
        <pc:sldMkLst>
          <pc:docMk/>
          <pc:sldMk cId="0" sldId="256"/>
        </pc:sldMkLst>
        <pc:spChg chg="mod">
          <ac:chgData name="Kenza Bahraoui" userId="S::kbahraoui@fondationlafrancesengage.org::94deb607-7b76-4b4a-8e56-b0542b7dedff" providerId="AD" clId="Web-{33D07228-E7F4-8841-6546-BB07F4279C61}" dt="2026-04-03T13:15:26.248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5:57.267" v="7" actId="20577"/>
        <pc:sldMkLst>
          <pc:docMk/>
          <pc:sldMk cId="0" sldId="257"/>
        </pc:sldMkLst>
        <pc:spChg chg="mod">
          <ac:chgData name="Kenza Bahraoui" userId="S::kbahraoui@fondationlafrancesengage.org::94deb607-7b76-4b4a-8e56-b0542b7dedff" providerId="AD" clId="Web-{33D07228-E7F4-8841-6546-BB07F4279C61}" dt="2026-04-03T13:15:49.594" v="5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5:40.140" v="3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5:57.267" v="7" actId="20577"/>
          <ac:spMkLst>
            <pc:docMk/>
            <pc:sldMk cId="0" sldId="257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6:20.908" v="13" actId="20577"/>
        <pc:sldMkLst>
          <pc:docMk/>
          <pc:sldMk cId="0" sldId="258"/>
        </pc:sldMkLst>
        <pc:spChg chg="mod">
          <ac:chgData name="Kenza Bahraoui" userId="S::kbahraoui@fondationlafrancesengage.org::94deb607-7b76-4b4a-8e56-b0542b7dedff" providerId="AD" clId="Web-{33D07228-E7F4-8841-6546-BB07F4279C61}" dt="2026-04-03T13:16:14.251" v="11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6:08.329" v="9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6:20.908" v="13" actId="20577"/>
          <ac:spMkLst>
            <pc:docMk/>
            <pc:sldMk cId="0" sldId="258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6:50.784" v="19" actId="20577"/>
        <pc:sldMkLst>
          <pc:docMk/>
          <pc:sldMk cId="0" sldId="259"/>
        </pc:sldMkLst>
        <pc:spChg chg="mod">
          <ac:chgData name="Kenza Bahraoui" userId="S::kbahraoui@fondationlafrancesengage.org::94deb607-7b76-4b4a-8e56-b0542b7dedff" providerId="AD" clId="Web-{33D07228-E7F4-8841-6546-BB07F4279C61}" dt="2026-04-03T13:16:42.800" v="17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6:28.192" v="15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6:50.784" v="19" actId="20577"/>
          <ac:spMkLst>
            <pc:docMk/>
            <pc:sldMk cId="0" sldId="259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7:19.926" v="25" actId="20577"/>
        <pc:sldMkLst>
          <pc:docMk/>
          <pc:sldMk cId="0" sldId="260"/>
        </pc:sldMkLst>
        <pc:spChg chg="mod">
          <ac:chgData name="Kenza Bahraoui" userId="S::kbahraoui@fondationlafrancesengage.org::94deb607-7b76-4b4a-8e56-b0542b7dedff" providerId="AD" clId="Web-{33D07228-E7F4-8841-6546-BB07F4279C61}" dt="2026-04-03T13:17:09.020" v="23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7:00.285" v="21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7:19.926" v="25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8:23.101" v="33" actId="20577"/>
        <pc:sldMkLst>
          <pc:docMk/>
          <pc:sldMk cId="0" sldId="261"/>
        </pc:sldMkLst>
        <pc:spChg chg="mod">
          <ac:chgData name="Kenza Bahraoui" userId="S::kbahraoui@fondationlafrancesengage.org::94deb607-7b76-4b4a-8e56-b0542b7dedff" providerId="AD" clId="Web-{33D07228-E7F4-8841-6546-BB07F4279C61}" dt="2026-04-03T13:18:12.991" v="31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8:00.475" v="29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8:23.101" v="33" actId="20577"/>
          <ac:spMkLst>
            <pc:docMk/>
            <pc:sldMk cId="0" sldId="261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8:58.352" v="39" actId="20577"/>
        <pc:sldMkLst>
          <pc:docMk/>
          <pc:sldMk cId="0" sldId="262"/>
        </pc:sldMkLst>
        <pc:spChg chg="mod">
          <ac:chgData name="Kenza Bahraoui" userId="S::kbahraoui@fondationlafrancesengage.org::94deb607-7b76-4b4a-8e56-b0542b7dedff" providerId="AD" clId="Web-{33D07228-E7F4-8841-6546-BB07F4279C61}" dt="2026-04-03T13:18:49.899" v="37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8:37.773" v="35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8:58.352" v="39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19:35.306" v="46" actId="20577"/>
        <pc:sldMkLst>
          <pc:docMk/>
          <pc:sldMk cId="0" sldId="263"/>
        </pc:sldMkLst>
        <pc:spChg chg="mod">
          <ac:chgData name="Kenza Bahraoui" userId="S::kbahraoui@fondationlafrancesengage.org::94deb607-7b76-4b4a-8e56-b0542b7dedff" providerId="AD" clId="Web-{33D07228-E7F4-8841-6546-BB07F4279C61}" dt="2026-04-03T13:19:35.306" v="46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9:06.852" v="41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9:25.681" v="45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20:12.682" v="53" actId="20577"/>
        <pc:sldMkLst>
          <pc:docMk/>
          <pc:sldMk cId="0" sldId="264"/>
        </pc:sldMkLst>
        <pc:spChg chg="mod">
          <ac:chgData name="Kenza Bahraoui" userId="S::kbahraoui@fondationlafrancesengage.org::94deb607-7b76-4b4a-8e56-b0542b7dedff" providerId="AD" clId="Web-{33D07228-E7F4-8841-6546-BB07F4279C61}" dt="2026-04-03T13:19:53.979" v="50" actId="20577"/>
          <ac:spMkLst>
            <pc:docMk/>
            <pc:sldMk cId="0" sldId="264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19:43.432" v="48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20:12.682" v="53" actId="20577"/>
          <ac:spMkLst>
            <pc:docMk/>
            <pc:sldMk cId="0" sldId="264"/>
            <ac:spMk id="7" creationId="{00000000-0000-0000-0000-000000000000}"/>
          </ac:spMkLst>
        </pc:spChg>
      </pc:sldChg>
      <pc:sldChg chg="modSp">
        <pc:chgData name="Kenza Bahraoui" userId="S::kbahraoui@fondationlafrancesengage.org::94deb607-7b76-4b4a-8e56-b0542b7dedff" providerId="AD" clId="Web-{33D07228-E7F4-8841-6546-BB07F4279C61}" dt="2026-04-03T13:20:37.292" v="59" actId="20577"/>
        <pc:sldMkLst>
          <pc:docMk/>
          <pc:sldMk cId="0" sldId="265"/>
        </pc:sldMkLst>
        <pc:spChg chg="mod">
          <ac:chgData name="Kenza Bahraoui" userId="S::kbahraoui@fondationlafrancesengage.org::94deb607-7b76-4b4a-8e56-b0542b7dedff" providerId="AD" clId="Web-{33D07228-E7F4-8841-6546-BB07F4279C61}" dt="2026-04-03T13:20:21.153" v="55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20:37.292" v="59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Kenza Bahraoui" userId="S::kbahraoui@fondationlafrancesengage.org::94deb607-7b76-4b4a-8e56-b0542b7dedff" providerId="AD" clId="Web-{33D07228-E7F4-8841-6546-BB07F4279C61}" dt="2026-04-03T13:20:28.980" v="57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Kenza Bahraoui" userId="94deb607-7b76-4b4a-8e56-b0542b7dedff" providerId="ADAL" clId="{E9FA97A0-CAEE-4295-84C1-695C9524F65A}"/>
    <pc:docChg chg="modSld">
      <pc:chgData name="Kenza Bahraoui" userId="94deb607-7b76-4b4a-8e56-b0542b7dedff" providerId="ADAL" clId="{E9FA97A0-CAEE-4295-84C1-695C9524F65A}" dt="2026-04-08T09:14:56.919" v="160" actId="207"/>
      <pc:docMkLst>
        <pc:docMk/>
      </pc:docMkLst>
      <pc:sldChg chg="modSp mod">
        <pc:chgData name="Kenza Bahraoui" userId="94deb607-7b76-4b4a-8e56-b0542b7dedff" providerId="ADAL" clId="{E9FA97A0-CAEE-4295-84C1-695C9524F65A}" dt="2026-04-08T09:14:56.919" v="160" actId="207"/>
        <pc:sldMkLst>
          <pc:docMk/>
          <pc:sldMk cId="0" sldId="257"/>
        </pc:sldMkLst>
        <pc:spChg chg="mod">
          <ac:chgData name="Kenza Bahraoui" userId="94deb607-7b76-4b4a-8e56-b0542b7dedff" providerId="ADAL" clId="{E9FA97A0-CAEE-4295-84C1-695C9524F65A}" dt="2026-04-08T09:14:56.919" v="160" actId="207"/>
          <ac:spMkLst>
            <pc:docMk/>
            <pc:sldMk cId="0" sldId="257"/>
            <ac:spMk id="11" creationId="{5C56528B-258F-6C61-9FF7-6E8D56FAFB1F}"/>
          </ac:spMkLst>
        </pc:spChg>
      </pc:sldChg>
    </pc:docChg>
  </pc:docChgLst>
  <pc:docChgLst>
    <pc:chgData name="Kenza Bahraoui" userId="S::kbahraoui@fondationlafrancesengage.org::94deb607-7b76-4b4a-8e56-b0542b7dedff" providerId="AD" clId="Web-{E81B85D0-F6CD-8D8C-4E3E-8435300CD01C}"/>
    <pc:docChg chg="modSld">
      <pc:chgData name="Kenza Bahraoui" userId="S::kbahraoui@fondationlafrancesengage.org::94deb607-7b76-4b4a-8e56-b0542b7dedff" providerId="AD" clId="Web-{E81B85D0-F6CD-8D8C-4E3E-8435300CD01C}" dt="2026-04-08T08:53:41.365" v="29" actId="688"/>
      <pc:docMkLst>
        <pc:docMk/>
      </pc:docMkLst>
      <pc:sldChg chg="addSp delSp modSp">
        <pc:chgData name="Kenza Bahraoui" userId="S::kbahraoui@fondationlafrancesengage.org::94deb607-7b76-4b4a-8e56-b0542b7dedff" providerId="AD" clId="Web-{E81B85D0-F6CD-8D8C-4E3E-8435300CD01C}" dt="2026-04-08T08:53:41.365" v="29" actId="688"/>
        <pc:sldMkLst>
          <pc:docMk/>
          <pc:sldMk cId="0" sldId="257"/>
        </pc:sldMkLst>
        <pc:spChg chg="add mod">
          <ac:chgData name="Kenza Bahraoui" userId="S::kbahraoui@fondationlafrancesengage.org::94deb607-7b76-4b4a-8e56-b0542b7dedff" providerId="AD" clId="Web-{E81B85D0-F6CD-8D8C-4E3E-8435300CD01C}" dt="2026-04-08T08:52:40.630" v="10" actId="20577"/>
          <ac:spMkLst>
            <pc:docMk/>
            <pc:sldMk cId="0" sldId="257"/>
            <ac:spMk id="9" creationId="{7ED08283-B8E7-1E06-E0F1-891C67A59DF0}"/>
          </ac:spMkLst>
        </pc:spChg>
        <pc:spChg chg="add del">
          <ac:chgData name="Kenza Bahraoui" userId="S::kbahraoui@fondationlafrancesengage.org::94deb607-7b76-4b4a-8e56-b0542b7dedff" providerId="AD" clId="Web-{E81B85D0-F6CD-8D8C-4E3E-8435300CD01C}" dt="2026-04-08T08:52:51.130" v="12"/>
          <ac:spMkLst>
            <pc:docMk/>
            <pc:sldMk cId="0" sldId="257"/>
            <ac:spMk id="10" creationId="{FD0F18F2-131B-9CED-30AC-06C658B4BCEA}"/>
          </ac:spMkLst>
        </pc:spChg>
        <pc:spChg chg="add mod">
          <ac:chgData name="Kenza Bahraoui" userId="S::kbahraoui@fondationlafrancesengage.org::94deb607-7b76-4b4a-8e56-b0542b7dedff" providerId="AD" clId="Web-{E81B85D0-F6CD-8D8C-4E3E-8435300CD01C}" dt="2026-04-08T08:53:41.365" v="29" actId="688"/>
          <ac:spMkLst>
            <pc:docMk/>
            <pc:sldMk cId="0" sldId="257"/>
            <ac:spMk id="11" creationId="{5C56528B-258F-6C61-9FF7-6E8D56FAFB1F}"/>
          </ac:spMkLst>
        </pc:spChg>
        <pc:grpChg chg="del">
          <ac:chgData name="Kenza Bahraoui" userId="S::kbahraoui@fondationlafrancesengage.org::94deb607-7b76-4b4a-8e56-b0542b7dedff" providerId="AD" clId="Web-{E81B85D0-F6CD-8D8C-4E3E-8435300CD01C}" dt="2026-04-08T08:52:10.708" v="4"/>
          <ac:grpSpMkLst>
            <pc:docMk/>
            <pc:sldMk cId="0" sldId="257"/>
            <ac:grpSpMk id="2" creationId="{00000000-0000-0000-0000-000000000000}"/>
          </ac:grpSpMkLst>
        </pc:grpChg>
        <pc:picChg chg="mod ord modCrop">
          <ac:chgData name="Kenza Bahraoui" userId="S::kbahraoui@fondationlafrancesengage.org::94deb607-7b76-4b4a-8e56-b0542b7dedff" providerId="AD" clId="Web-{E81B85D0-F6CD-8D8C-4E3E-8435300CD01C}" dt="2026-04-08T08:52:29.583" v="8"/>
          <ac:picMkLst>
            <pc:docMk/>
            <pc:sldMk cId="0" sldId="257"/>
            <ac:picMk id="8" creationId="{154D502F-0560-D86F-BC9E-886E3D993F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2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341" y="1143000"/>
            <a:ext cx="6251317" cy="6862596"/>
          </a:xfrm>
          <a:custGeom>
            <a:avLst/>
            <a:gdLst/>
            <a:ahLst/>
            <a:cxnLst/>
            <a:rect l="l" t="t" r="r" b="b"/>
            <a:pathLst>
              <a:path w="6251317" h="6862596">
                <a:moveTo>
                  <a:pt x="0" y="0"/>
                </a:moveTo>
                <a:lnTo>
                  <a:pt x="6251318" y="0"/>
                </a:lnTo>
                <a:lnTo>
                  <a:pt x="6251318" y="6862596"/>
                </a:lnTo>
                <a:lnTo>
                  <a:pt x="0" y="6862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143000" y="8080688"/>
            <a:ext cx="8366308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Pour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créer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votre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propre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visuel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,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téléchargez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cette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présentation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,</a:t>
            </a:r>
            <a:endParaRPr lang="en-US" sz="2750" b="1">
              <a:solidFill>
                <a:srgbClr val="FFFFFF"/>
              </a:solidFill>
              <a:latin typeface="Plaax 6 Ney 1 Bold"/>
              <a:ea typeface="Plaax 6 Ney 1 Bold"/>
              <a:cs typeface="Plaax 6 Ney 1 Bold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puis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modifiez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le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modèle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qui vous correspond.</a:t>
            </a:r>
            <a:endParaRPr lang="en-US" sz="2750" b="1">
              <a:solidFill>
                <a:srgbClr val="FFFFFF"/>
              </a:solidFill>
              <a:latin typeface="Plaax 6 Ney 1 Bold"/>
              <a:ea typeface="Plaax 6 Ney 1 Bold"/>
              <a:cs typeface="Plaax 6 Ney 1 Bold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Pensez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à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choisir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la version du logo la plus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lisible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selon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votre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 </a:t>
            </a:r>
            <a:r>
              <a:rPr lang="en-US" sz="2750" b="1" err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visuel</a:t>
            </a:r>
            <a:r>
              <a:rPr lang="en-US" sz="2750" b="1">
                <a:solidFill>
                  <a:srgbClr val="FFFFFF"/>
                </a:solidFill>
                <a:latin typeface="Plaax 6 Ney 1 Bold"/>
                <a:ea typeface="Plaax 6 Ney 1 Bold"/>
                <a:cs typeface="Plaax 6 Ney 1 Bold"/>
                <a:sym typeface="Plaax 6 Ney 1 Bold"/>
              </a:rPr>
              <a:t>.</a:t>
            </a:r>
            <a:endParaRPr lang="en-US" sz="2750" b="1">
              <a:solidFill>
                <a:srgbClr val="FFFFFF"/>
              </a:solidFill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" b="-2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highlight>
                  <a:srgbClr val="ED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  <a:endParaRPr lang="en-US" sz="8000" b="1" dirty="0">
              <a:solidFill>
                <a:srgbClr val="FFFFFF"/>
              </a:solidFill>
              <a:highlight>
                <a:srgbClr val="ED2D32"/>
              </a:highlight>
              <a:latin typeface="Plaax 6 Ney 2 Bold"/>
              <a:ea typeface="Plaax 6 Ney 2 Bold"/>
              <a:cs typeface="Plaax 6 Ney 2 Bold"/>
            </a:endParaRP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D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D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81FE-68DD-DAB7-325A-69905E531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FC975B-95F3-8E4C-23BC-83C747C10BE5}"/>
              </a:ext>
            </a:extLst>
          </p:cNvPr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712369-ACFB-2F4C-C960-495A70E55E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8F4E13BD-223A-F983-D6EC-1E5F5CD7BCE0}"/>
              </a:ext>
            </a:extLst>
          </p:cNvPr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" r="-1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0A9E7C-E3B6-5316-3DD3-8B7422E36E73}"/>
              </a:ext>
            </a:extLst>
          </p:cNvPr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6716860-705B-9C30-A6A4-518510D3E123}"/>
              </a:ext>
            </a:extLst>
          </p:cNvPr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BD5D0E8-6D63-8481-54DB-F8F2A35266B2}"/>
              </a:ext>
            </a:extLst>
          </p:cNvPr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highlight>
                  <a:srgbClr val="ED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  <a:endParaRPr lang="en-US" sz="8000" b="1" dirty="0">
              <a:solidFill>
                <a:srgbClr val="FFFFFF"/>
              </a:solidFill>
              <a:highlight>
                <a:srgbClr val="ED2D32"/>
              </a:highlight>
              <a:latin typeface="Plaax 6 Ney 2 Bold"/>
              <a:ea typeface="Plaax 6 Ney 2 Bold"/>
              <a:cs typeface="Plaax 6 Ney 2 Bold"/>
            </a:endParaRPr>
          </a:p>
        </p:txBody>
      </p:sp>
    </p:spTree>
    <p:extLst>
      <p:ext uri="{BB962C8B-B14F-4D97-AF65-F5344CB8AC3E}">
        <p14:creationId xmlns:p14="http://schemas.microsoft.com/office/powerpoint/2010/main" val="37774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/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D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D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D2D32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A2C2FC-5AF6-A127-9DA2-389688827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31" y="7725219"/>
            <a:ext cx="2102425" cy="2355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" r="-1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D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  <a:endParaRPr lang="en-US" sz="8000" b="1">
              <a:solidFill>
                <a:srgbClr val="FFFFFF"/>
              </a:solidFill>
              <a:highlight>
                <a:srgbClr val="ED2D32"/>
              </a:highlight>
              <a:latin typeface="Plaax 6 Ney 2 Bold"/>
              <a:ea typeface="Plaax 6 Ney 2 Bold"/>
              <a:cs typeface="Plaax 6 Ney 2 Bold"/>
            </a:endParaRP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D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D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D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D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88E3D-B8B9-40B0-E75D-3887A071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0190FE-5EA9-64E7-7714-2E3B776A3D14}"/>
              </a:ext>
            </a:extLst>
          </p:cNvPr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2B86085-9097-C6B4-7D03-172BB34D38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14B4A7E-227A-D9D4-4223-FA07E3BC0600}"/>
              </a:ext>
            </a:extLst>
          </p:cNvPr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95A6F60-02C3-8D17-0D57-CE01A2429E72}"/>
              </a:ext>
            </a:extLst>
          </p:cNvPr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1AA21-77F3-BA41-16C4-DB395891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08" y="7772400"/>
            <a:ext cx="2616624" cy="283464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39579FC5-5127-A70A-81D9-3EB9CD3D7987}"/>
              </a:ext>
            </a:extLst>
          </p:cNvPr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D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  <a:endParaRPr lang="en-US" sz="8000" b="1">
              <a:solidFill>
                <a:srgbClr val="FFFFFF"/>
              </a:solidFill>
              <a:highlight>
                <a:srgbClr val="ED2D32"/>
              </a:highlight>
              <a:latin typeface="Plaax 6 Ney 2 Bold"/>
              <a:ea typeface="Plaax 6 Ney 2 Bold"/>
              <a:cs typeface="Plaax 6 Ney 2 Bold"/>
            </a:endParaRPr>
          </a:p>
        </p:txBody>
      </p:sp>
    </p:spTree>
    <p:extLst>
      <p:ext uri="{BB962C8B-B14F-4D97-AF65-F5344CB8AC3E}">
        <p14:creationId xmlns:p14="http://schemas.microsoft.com/office/powerpoint/2010/main" val="36125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D502F-0560-D86F-BC9E-886E3D99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74" t="254" r="17983" b="155"/>
          <a:stretch>
            <a:fillRect/>
          </a:stretch>
        </p:blipFill>
        <p:spPr>
          <a:xfrm>
            <a:off x="0" y="-5074"/>
            <a:ext cx="11454457" cy="114515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8283-B8E7-1E06-E0F1-891C67A59DF0}"/>
              </a:ext>
            </a:extLst>
          </p:cNvPr>
          <p:cNvSpPr txBox="1"/>
          <p:nvPr/>
        </p:nvSpPr>
        <p:spPr>
          <a:xfrm>
            <a:off x="3286046" y="727757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6528B-258F-6C61-9FF7-6E8D56FAFB1F}"/>
              </a:ext>
            </a:extLst>
          </p:cNvPr>
          <p:cNvSpPr txBox="1"/>
          <p:nvPr/>
        </p:nvSpPr>
        <p:spPr>
          <a:xfrm rot="19200000">
            <a:off x="416113" y="4524546"/>
            <a:ext cx="1155198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0" b="1" dirty="0">
                <a:solidFill>
                  <a:schemeClr val="bg1">
                    <a:alpha val="63000"/>
                  </a:schemeClr>
                </a:solidFill>
                <a:ea typeface="Calibri"/>
                <a:cs typeface="Calibri"/>
              </a:rPr>
              <a:t>EXEMPLE</a:t>
            </a:r>
            <a:endParaRPr lang="en-US" sz="20000" b="1" dirty="0">
              <a:solidFill>
                <a:schemeClr val="bg1">
                  <a:alpha val="63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F1AFA4-2C2B-3832-EA05-4AFC7E49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24" y="7636181"/>
            <a:ext cx="2616624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  <a:endParaRPr lang="en-US" sz="8000" b="1">
              <a:solidFill>
                <a:srgbClr val="FFFFFF"/>
              </a:solidFill>
              <a:highlight>
                <a:srgbClr val="EB2D32"/>
              </a:highlight>
              <a:latin typeface="Plaax 6 Ney 2 Bold"/>
              <a:ea typeface="Plaax 6 Ney 2 Bold"/>
              <a:cs typeface="Plaax 6 Ney 2 Bold"/>
            </a:endParaRP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" b="-2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" r="-1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  <a:endParaRPr lang="en-US" sz="8000" b="1">
              <a:solidFill>
                <a:srgbClr val="FFFFFF"/>
              </a:solidFill>
              <a:highlight>
                <a:srgbClr val="EB2D32"/>
              </a:highlight>
              <a:latin typeface="Plaax 6 Ney 2 Bold"/>
              <a:ea typeface="Plaax 6 Ney 2 Bold"/>
              <a:cs typeface="Plaax 6 Ney 2 Bold"/>
            </a:endParaRP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FB5FD-AEB1-3F0D-047A-C054742B0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9284FD-FB79-B2BC-9E2D-9ADAB511BF24}"/>
              </a:ext>
            </a:extLst>
          </p:cNvPr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A25C69-3819-2902-67F8-2A1C333F96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2CDC7E4-0B10-CD62-9359-3954C14F2656}"/>
              </a:ext>
            </a:extLst>
          </p:cNvPr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  <a:endParaRPr lang="en-US" sz="8000" b="1">
              <a:solidFill>
                <a:srgbClr val="FFFFFF"/>
              </a:solidFill>
              <a:highlight>
                <a:srgbClr val="EB2D32"/>
              </a:highlight>
              <a:latin typeface="Plaax 6 Ney 2 Bold"/>
              <a:ea typeface="Plaax 6 Ney 2 Bold"/>
              <a:cs typeface="Plaax 6 Ney 2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47AA81-A8F6-ED03-31AC-ED815ED5D312}"/>
              </a:ext>
            </a:extLst>
          </p:cNvPr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845CFBF-CB42-4513-546B-2E5340928D9F}"/>
              </a:ext>
            </a:extLst>
          </p:cNvPr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CFDF02-4A13-A5A0-10A4-BBEDA4CA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31" y="7725219"/>
            <a:ext cx="2102425" cy="23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" r="-1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8EEB5-AED2-081A-1B55-CFC82FE60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2E27EE-8031-F71B-7808-F3C700B43CAF}"/>
              </a:ext>
            </a:extLst>
          </p:cNvPr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578935-10A0-8574-C454-81973FC473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4C7F77C-D0CB-2675-ADA8-09BBB2358991}"/>
              </a:ext>
            </a:extLst>
          </p:cNvPr>
          <p:cNvSpPr txBox="1"/>
          <p:nvPr/>
        </p:nvSpPr>
        <p:spPr>
          <a:xfrm rot="20776415">
            <a:off x="954797" y="1897295"/>
            <a:ext cx="9144000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 2026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5047039-2786-9B17-1059-7775C19C14DA}"/>
              </a:ext>
            </a:extLst>
          </p:cNvPr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  <a:endParaRPr lang="en-US" sz="2750" b="1">
              <a:solidFill>
                <a:srgbClr val="232D55"/>
              </a:solidFill>
              <a:highlight>
                <a:srgbClr val="FFFFFF"/>
              </a:highlight>
              <a:latin typeface="Plaax 6 Ney 1 Bold"/>
              <a:ea typeface="Plaax 6 Ney 1 Bold"/>
              <a:cs typeface="Plaax 6 Ney 1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E7A24A3-4FC2-BF76-9EC1-8FBBC7E12AC4}"/>
              </a:ext>
            </a:extLst>
          </p:cNvPr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E221D-152A-FD29-D6E8-16BC446B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08" y="7772400"/>
            <a:ext cx="26166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7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11430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982832" y="7769286"/>
            <a:ext cx="2622226" cy="2878637"/>
          </a:xfrm>
          <a:custGeom>
            <a:avLst/>
            <a:gdLst/>
            <a:ahLst/>
            <a:cxnLst/>
            <a:rect l="l" t="t" r="r" b="b"/>
            <a:pathLst>
              <a:path w="2622226" h="2878637">
                <a:moveTo>
                  <a:pt x="0" y="0"/>
                </a:moveTo>
                <a:lnTo>
                  <a:pt x="2622226" y="0"/>
                </a:lnTo>
                <a:lnTo>
                  <a:pt x="2622226" y="2878638"/>
                </a:lnTo>
                <a:lnTo>
                  <a:pt x="0" y="28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 rot="20776415">
            <a:off x="945823" y="1822744"/>
            <a:ext cx="9772363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highlight>
                  <a:srgbClr val="EB2D32"/>
                </a:highlight>
                <a:latin typeface="Plaax 6 Ney 2 Bold"/>
                <a:ea typeface="Plaax 6 Ney 2 Bold"/>
                <a:cs typeface="Plaax 6 Ney 2 Bold"/>
                <a:sym typeface="Plaax 6 Ney 2 Bold"/>
              </a:rPr>
              <a:t>FINALISTES 2026</a:t>
            </a:r>
          </a:p>
        </p:txBody>
      </p:sp>
      <p:sp>
        <p:nvSpPr>
          <p:cNvPr id="6" name="TextBox 6"/>
          <p:cNvSpPr txBox="1"/>
          <p:nvPr/>
        </p:nvSpPr>
        <p:spPr>
          <a:xfrm rot="20815894">
            <a:off x="684611" y="1136584"/>
            <a:ext cx="9144000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232D55"/>
                </a:solidFill>
                <a:highlight>
                  <a:srgbClr val="FFFFFF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CONCOURS DE LA FRANCE S’ENGAGE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36449" y="6818355"/>
            <a:ext cx="3514991" cy="45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FFFFFF"/>
                </a:solidFill>
                <a:highlight>
                  <a:srgbClr val="EB2D32"/>
                </a:highlight>
                <a:latin typeface="Plaax 6 Ney 1 Bold"/>
                <a:ea typeface="Plaax 6 Ney 1 Bold"/>
                <a:cs typeface="Plaax 6 Ney 1 Bold"/>
                <a:sym typeface="Plaax 6 Ney 1 Bold"/>
              </a:rPr>
              <a:t>Nom de la structure</a:t>
            </a:r>
            <a:endParaRPr lang="en-US" sz="2750" b="1">
              <a:solidFill>
                <a:srgbClr val="FFFFFF"/>
              </a:solidFill>
              <a:highlight>
                <a:srgbClr val="EB2D32"/>
              </a:highlight>
              <a:latin typeface="Plaax 6 Ney 1 Bold"/>
              <a:ea typeface="Plaax 6 Ney 1 Bold"/>
              <a:cs typeface="Plaax 6 Ney 1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f6604d-dbbe-4378-bc84-6519e66d9abc">
      <Terms xmlns="http://schemas.microsoft.com/office/infopath/2007/PartnerControls"/>
    </lcf76f155ced4ddcb4097134ff3c332f>
    <TaxCatchAll xmlns="2ac0582f-c4bf-4a7d-940f-b4a3baf56ad4" xsi:nil="true"/>
    <_Flow_SignoffStatus xmlns="30f6604d-dbbe-4378-bc84-6519e66d9a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32F8D5EBF494DAAE8534AACA44FDA" ma:contentTypeVersion="20" ma:contentTypeDescription="Crée un document." ma:contentTypeScope="" ma:versionID="1bdf7021e00d4a269f2f75eee575d7c9">
  <xsd:schema xmlns:xsd="http://www.w3.org/2001/XMLSchema" xmlns:xs="http://www.w3.org/2001/XMLSchema" xmlns:p="http://schemas.microsoft.com/office/2006/metadata/properties" xmlns:ns2="2ac0582f-c4bf-4a7d-940f-b4a3baf56ad4" xmlns:ns3="30f6604d-dbbe-4378-bc84-6519e66d9abc" targetNamespace="http://schemas.microsoft.com/office/2006/metadata/properties" ma:root="true" ma:fieldsID="294b169bad62d45e2744e55b70020c6b" ns2:_="" ns3:_="">
    <xsd:import namespace="2ac0582f-c4bf-4a7d-940f-b4a3baf56ad4"/>
    <xsd:import namespace="30f6604d-dbbe-4378-bc84-6519e66d9a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0582f-c4bf-4a7d-940f-b4a3baf56a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d8e759d-b9f1-4d3b-af71-776d5ab31700}" ma:internalName="TaxCatchAll" ma:showField="CatchAllData" ma:web="2ac0582f-c4bf-4a7d-940f-b4a3baf56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6604d-dbbe-4378-bc84-6519e66d9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État de validation" ma:internalName="_x00c9_tat_x0020_de_x0020_validation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84e2f378-1d6c-46e9-9192-15b5e2ba17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01206C-86F9-4832-90A8-73EA83A61A1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2ac0582f-c4bf-4a7d-940f-b4a3baf56ad4"/>
    <ds:schemaRef ds:uri="30f6604d-dbbe-4378-bc84-6519e66d9a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16350D-405C-4713-8D4B-18236BD8C1A1}">
  <ds:schemaRefs>
    <ds:schemaRef ds:uri="2ac0582f-c4bf-4a7d-940f-b4a3baf56ad4"/>
    <ds:schemaRef ds:uri="30f6604d-dbbe-4378-bc84-6519e66d9a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AAD8EC-BDF1-48C8-A7C5-61E7195C2C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</Words>
  <Application>Microsoft Office PowerPoint</Application>
  <PresentationFormat>Personnalisé</PresentationFormat>
  <Paragraphs>45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Plaax 6 Ney 1 Bold</vt:lpstr>
      <vt:lpstr>Calibri</vt:lpstr>
      <vt:lpstr>Arial</vt:lpstr>
      <vt:lpstr>Plaax 6 Ney 2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Com Finalistes 2026</dc:title>
  <cp:lastModifiedBy>Kenza Bahraoui</cp:lastModifiedBy>
  <cp:revision>35</cp:revision>
  <dcterms:created xsi:type="dcterms:W3CDTF">2006-08-16T00:00:00Z</dcterms:created>
  <dcterms:modified xsi:type="dcterms:W3CDTF">2026-04-08T09:21:33Z</dcterms:modified>
  <dc:identifier>DAHFrzB_uFQ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0x010100F9632F8D5EBF494DAAE8534AACA44FDA</vt:lpwstr>
  </property>
  <property fmtid="{D5CDD505-2E9C-101B-9397-08002B2CF9AE}" pid="3" name="MediaServiceImageTags">
    <vt:lpwstr/>
  </property>
</Properties>
</file>